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Montserrat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3b7b40f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13b7b40f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13b7b40f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13b7b40f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13b7b40f7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13b7b40f7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13b7b40f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13b7b40f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13b7b40f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13b7b40f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13b7b40f7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13b7b40f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13b7b40f7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13b7b40f7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13b7b40f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13b7b40f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13b7b40f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13b7b40f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 Perrino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13b7b40f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13b7b40f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 Perrino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3b7b40f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3b7b40f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Luka Tanga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13b7b40f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13b7b40f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000000"/>
                </a:highlight>
              </a:rPr>
              <a:t>PEP8</a:t>
            </a:r>
            <a:endParaRPr b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Code styling standard for all python code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000000"/>
                </a:highlight>
              </a:rPr>
              <a:t>CAPEC </a:t>
            </a:r>
            <a:endParaRPr b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active catalog of attack vectors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Tasks executed in our application for any given attack scenario should correlate directly to the matching vector described in the cataloged attack scenario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Malicious applications should be limited to the intended virtual environment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000000"/>
                </a:highlight>
              </a:rPr>
              <a:t>IEEE Standard for Local and metropolitan area networks - Bridges and Bridged Networks</a:t>
            </a:r>
            <a:endParaRPr b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u="sng">
                <a:solidFill>
                  <a:srgbClr val="FFFFFF"/>
                </a:solidFill>
                <a:highlight>
                  <a:srgbClr val="000000"/>
                </a:highlight>
              </a:rPr>
              <a:t>Background</a:t>
            </a: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: Network developed must contain malicious traffic to specific host and client. Accomplished by bridging the traffic generated by each host through a proxy.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Section 7 as outlined in this document describes best practices when bridging a network of VLANs. Incorporating this standard will prevent network leaks that could result in consequences for victim users outside network. 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13b7b40f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13b7b40f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13b7b40f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13b7b40f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13b7b40f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13b7b40f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13b7b40f7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13b7b40f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3b7b40f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3b7b40f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13b7b40f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13b7b40f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Luka Tanga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e4e0cadc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e4e0cad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Luka Tanga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13b7b40f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13b7b40f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 Perrino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3b7b40f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3b7b40f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6e4e0cadc_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6e4e0cadc_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13b7b40f7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13b7b40f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Network Capture Generator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572000" y="3924925"/>
            <a:ext cx="39825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Perin, Luke Tang, Collin McElvain, Abdelrahman Baz, Hazem Abdeltawab, Bernard 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665725"/>
            <a:ext cx="7093551" cy="18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75" y="2792625"/>
            <a:ext cx="8579698" cy="11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050" y="224025"/>
            <a:ext cx="5786025" cy="2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275" y="2665650"/>
            <a:ext cx="5975924" cy="19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763" y="753525"/>
            <a:ext cx="7100375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829" y="566900"/>
            <a:ext cx="6278325" cy="36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225" y="1257250"/>
            <a:ext cx="7686400" cy="17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725" y="615725"/>
            <a:ext cx="7425551" cy="36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574" y="199525"/>
            <a:ext cx="5498299" cy="45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of Constraints and Interfaces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Open-source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Single machine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Interfaces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Web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Database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Ansible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Openstack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>
            <p:ph type="title"/>
          </p:nvPr>
        </p:nvSpPr>
        <p:spPr>
          <a:xfrm>
            <a:off x="1052550" y="17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266" name="Google Shape;266;p30"/>
          <p:cNvSpPr txBox="1"/>
          <p:nvPr>
            <p:ph idx="1" type="body"/>
          </p:nvPr>
        </p:nvSpPr>
        <p:spPr>
          <a:xfrm>
            <a:off x="1123025" y="1164375"/>
            <a:ext cx="2283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of applications as installed on physical server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Network diagram of bridge configuration and logical flow between interfaces. 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325" y="1164375"/>
            <a:ext cx="5620328" cy="38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 (Backend)</a:t>
            </a:r>
            <a:endParaRPr/>
          </a:p>
        </p:txBody>
      </p:sp>
      <p:sp>
        <p:nvSpPr>
          <p:cNvPr id="274" name="Google Shape;274;p3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OpenStack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Long and difficult setup, however, straight forward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 support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maximize options to try for networking and configuration </a:t>
            </a:r>
            <a:r>
              <a:rPr lang="en"/>
              <a:t>management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Ansible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Straight forward playbooks for implementation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Modules for support with many projects (OpenStack, Open VSwitch, etc.)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VSwitch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Compatible driver in OpenStack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Very advanced - only breached surface in project - support for many future features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Django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Python backend for easier management and tie in to server logic</a:t>
            </a: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031675"/>
            <a:ext cx="7038900" cy="4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Ubiquitous Requirements: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hypervisor software shall be remotely accessible through a web application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web application shall allow the user to create network capture from pre-determined combination of client, server, daemon(s), application, and activity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generated network flow shall be stored in a database for later access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Event-driven Requirements: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When the user selects client/server combination the hypervisor shall allocate and create two separate virtual machines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When the hypervisor has created a virtual machine the configuration management shall establish a connection and load configuration file to virtual machine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When configuration management has initialized a virtual machine the application shall load/execute behavioral scripts on the virtual machine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121375" y="4726250"/>
            <a:ext cx="265500" cy="25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Applicable Standards and Best Practices</a:t>
            </a:r>
            <a:endParaRPr/>
          </a:p>
        </p:txBody>
      </p:sp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PEP8</a:t>
            </a:r>
            <a:endParaRPr sz="110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CAPEC 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 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Standard for Local and metropolitan area networks - Bridges and Bridged Networks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and Evaluation</a:t>
            </a:r>
            <a:endParaRPr/>
          </a:p>
        </p:txBody>
      </p:sp>
      <p:sp>
        <p:nvSpPr>
          <p:cNvPr id="288" name="Google Shape;288;p3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- Test plan - testing method (manual, automated, combination), test case selection and test coverage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- Unit testing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- Interface testing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- System integration testing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- User-level testing (if applicable)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 - Evaluation (if applicable) - Performance metrics, Test cases, evaluation results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Testing</a:t>
            </a:r>
            <a:endParaRPr/>
          </a:p>
        </p:txBody>
      </p:sp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Database Testing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Server Data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Modify Client Information: OS ( Ubuntu, Linux, Kali, CirrOS, etc.)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Modify Server Information, such as Apache.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Modify Scenario specification: ( Behavioral Testing)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Frontend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Testing for crashes by storing a large amount of data inside Database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Allow information in database to be successfully received by website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Download PCAP file with all information from the Virtual Machine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13716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Testing</a:t>
            </a:r>
            <a:endParaRPr/>
          </a:p>
        </p:txBody>
      </p:sp>
      <p:sp>
        <p:nvSpPr>
          <p:cNvPr id="300" name="Google Shape;300;p3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Frontend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User selects scenario, server, client and number of iterations and builds the VM.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User selects applications and updates the MySQL scenario database.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User selects operating system for server and client and updates the MySQL database.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Backend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PCAP capture on HTTP client/server requests between the two virtual machines.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PCAP capture on nmap port scan from one virtual machine to another.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PCAP capture on SSH requests between two virtual machines.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PCAP capture on Selenium web crawler impersonating human traffic.</a:t>
            </a: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Integration testing</a:t>
            </a:r>
            <a:endParaRPr/>
          </a:p>
        </p:txBody>
      </p:sp>
      <p:sp>
        <p:nvSpPr>
          <p:cNvPr id="307" name="Google Shape;307;p3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OpenStack and Ansible communicate and can instantiate virtual machine through module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Open VSwitch and OpenStack allow peer-to-peer traffic communication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Open VSwitch forwards traffic through PFsense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Libvirt forwards traffic through PFsense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30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Demonstration of a working system.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Scalability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Prototype will handle at least 2 virtual machines on a network.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Store scenario data for at least one hour long session worth of traffic flow of the virtualization network.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Availability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Available only to our team of developers and permissioned users during our prototype development.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121375" y="4726250"/>
            <a:ext cx="265500" cy="25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 (Cont.)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Reliability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Always properly store compressed PCAP in a reliable manner.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Spun up virtual machine scenarios should have a 99% success rate.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Recoverability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backup data will be required for the prototype development.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Maintainability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 able to continue development of features and bug fixes of the project beyond the 492 Spring semester at Iowa State University.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121375" y="4726250"/>
            <a:ext cx="265500" cy="25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Plan 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054500" y="1307850"/>
            <a:ext cx="2325300" cy="13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Web application that can automate client / server creation, behavior, and collect the resulting network traffic between machines. 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700" y="834500"/>
            <a:ext cx="5556950" cy="42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/>
          <p:nvPr/>
        </p:nvSpPr>
        <p:spPr>
          <a:xfrm>
            <a:off x="121375" y="4726250"/>
            <a:ext cx="265500" cy="2580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121375" y="4726250"/>
            <a:ext cx="265500" cy="25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115425" y="1531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plan</a:t>
            </a:r>
            <a:endParaRPr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1039325" y="1067225"/>
            <a:ext cx="2545200" cy="32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Steps: </a:t>
            </a:r>
            <a:endParaRPr b="1" sz="14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Generate configuration file with specified criteria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Generate traffic pertaining to scenario on both client and server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Record traffic</a:t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450" y="1067225"/>
            <a:ext cx="5410341" cy="39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/>
          <p:nvPr/>
        </p:nvSpPr>
        <p:spPr>
          <a:xfrm>
            <a:off x="159300" y="4680725"/>
            <a:ext cx="250200" cy="2502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Objectives, System </a:t>
            </a:r>
            <a:r>
              <a:rPr lang="en"/>
              <a:t>Constraints</a:t>
            </a:r>
            <a:r>
              <a:rPr lang="en"/>
              <a:t>, Design Trade-Offs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Objectives: 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a safe manner, simulate scenarios between a client and server in a virtual envioronment. 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Simple management, repeatability, and collection of scenarios from a remotely accessible application.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 Constraints: 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source software (free)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Single machine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Trade-Offs: 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Simplicity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source projects add complexity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VMware / Ansible Tower / AWS may offer more elegant solutions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Diagram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525" y="847350"/>
            <a:ext cx="7386526" cy="42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785950" y="1594525"/>
            <a:ext cx="6558000" cy="2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Web application UI.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is the interactivity between the user client and the rest of the system through the centralized web application.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interface will require ease of access in a user friendly fashion.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interface should only be used by authorized and authenticated users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will be able to provide input for client, server, daemon, application, and activity based on predetermined lists.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212425" y="4657975"/>
            <a:ext cx="242700" cy="227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